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044BFCD-5F4E-4C8D-8A63-AFEC8F0E7665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342E0BB-31C7-4A1D-BD6B-77D0A43B07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BFCD-5F4E-4C8D-8A63-AFEC8F0E7665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E0BB-31C7-4A1D-BD6B-77D0A43B0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BFCD-5F4E-4C8D-8A63-AFEC8F0E7665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E0BB-31C7-4A1D-BD6B-77D0A43B07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BFCD-5F4E-4C8D-8A63-AFEC8F0E7665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E0BB-31C7-4A1D-BD6B-77D0A43B0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BFCD-5F4E-4C8D-8A63-AFEC8F0E7665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E0BB-31C7-4A1D-BD6B-77D0A43B0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BFCD-5F4E-4C8D-8A63-AFEC8F0E7665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E0BB-31C7-4A1D-BD6B-77D0A43B0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BFCD-5F4E-4C8D-8A63-AFEC8F0E7665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E0BB-31C7-4A1D-BD6B-77D0A43B07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BFCD-5F4E-4C8D-8A63-AFEC8F0E7665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E0BB-31C7-4A1D-BD6B-77D0A43B07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BFCD-5F4E-4C8D-8A63-AFEC8F0E7665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E0BB-31C7-4A1D-BD6B-77D0A43B07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BFCD-5F4E-4C8D-8A63-AFEC8F0E7665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E0BB-31C7-4A1D-BD6B-77D0A43B0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BFCD-5F4E-4C8D-8A63-AFEC8F0E7665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E0BB-31C7-4A1D-BD6B-77D0A43B07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BFCD-5F4E-4C8D-8A63-AFEC8F0E7665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E0BB-31C7-4A1D-BD6B-77D0A43B0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BFCD-5F4E-4C8D-8A63-AFEC8F0E7665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E0BB-31C7-4A1D-BD6B-77D0A43B07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BFCD-5F4E-4C8D-8A63-AFEC8F0E7665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E0BB-31C7-4A1D-BD6B-77D0A43B07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BFCD-5F4E-4C8D-8A63-AFEC8F0E7665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E0BB-31C7-4A1D-BD6B-77D0A43B0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BFCD-5F4E-4C8D-8A63-AFEC8F0E7665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E0BB-31C7-4A1D-BD6B-77D0A43B07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BFCD-5F4E-4C8D-8A63-AFEC8F0E7665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E0BB-31C7-4A1D-BD6B-77D0A43B0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44BFCD-5F4E-4C8D-8A63-AFEC8F0E7665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42E0BB-31C7-4A1D-BD6B-77D0A43B0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Всероссийский </a:t>
            </a:r>
            <a:r>
              <a:rPr lang="ru-RU" sz="2400" b="1" dirty="0"/>
              <a:t>фестиваль музейных экспозиций образовательных организаций «Без срока давности»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МБОУ </a:t>
            </a:r>
            <a:r>
              <a:rPr lang="ru-RU" sz="2400" b="1" dirty="0" smtClean="0"/>
              <a:t>«Школа № 64» </a:t>
            </a:r>
            <a:br>
              <a:rPr lang="ru-RU" sz="2400" b="1" dirty="0" smtClean="0"/>
            </a:br>
            <a:r>
              <a:rPr lang="ru-RU" sz="2400" b="1" dirty="0" smtClean="0"/>
              <a:t>Г. Ростов-на-Дону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800" b="1" dirty="0"/>
          </a:p>
        </p:txBody>
      </p:sp>
      <p:pic>
        <p:nvPicPr>
          <p:cNvPr id="6" name="Содержимое 5" descr="cawhaqm_fo8-m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6083" y="2094755"/>
            <a:ext cx="6775874" cy="4037486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2810" y="812800"/>
            <a:ext cx="7947660" cy="46577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Ростовская тюрьма</a:t>
            </a:r>
          </a:p>
        </p:txBody>
      </p:sp>
      <p:pic>
        <p:nvPicPr>
          <p:cNvPr id="10" name="Замещающее содержимое 9" descr="226fc02ab7ae74e8b061459e8a85e529e24aa86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397875" y="2424430"/>
            <a:ext cx="2498725" cy="3695065"/>
          </a:xfrm>
          <a:prstGeom prst="rect">
            <a:avLst/>
          </a:prstGeom>
        </p:spPr>
      </p:pic>
      <p:pic>
        <p:nvPicPr>
          <p:cNvPr id="9" name="Замещающее содержимое 8" descr="145a9851329ced86d965c26c385d5cbbad4abfde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90040" y="2416175"/>
            <a:ext cx="5667375" cy="37033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Петрушенская «Балка смерти»</a:t>
            </a:r>
          </a:p>
        </p:txBody>
      </p:sp>
      <p:pic>
        <p:nvPicPr>
          <p:cNvPr id="5" name="Замещающее содержимое 4" descr="full_HiZSo6wu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70965" y="2691130"/>
            <a:ext cx="4572000" cy="3048000"/>
          </a:xfrm>
          <a:prstGeom prst="rect">
            <a:avLst/>
          </a:prstGeom>
        </p:spPr>
      </p:pic>
      <p:pic>
        <p:nvPicPr>
          <p:cNvPr id="7" name="Замещающее содержимое 6" descr="Жертвы_в_Петруш.балке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88380" y="2691130"/>
            <a:ext cx="5017135" cy="29800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Шахта им. Красина</a:t>
            </a:r>
          </a:p>
        </p:txBody>
      </p:sp>
      <p:pic>
        <p:nvPicPr>
          <p:cNvPr id="7" name="Замещающее содержимое 6" descr="5ac33ee72f511213562390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81090" y="2630805"/>
            <a:ext cx="4959350" cy="3021965"/>
          </a:xfrm>
          <a:prstGeom prst="rect">
            <a:avLst/>
          </a:prstGeom>
        </p:spPr>
      </p:pic>
      <p:pic>
        <p:nvPicPr>
          <p:cNvPr id="5" name="Замещающее содержимое 4" descr="1430296284_gns8juav39i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98575" y="2630805"/>
            <a:ext cx="4718050" cy="31680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835025"/>
            <a:ext cx="9601200" cy="929005"/>
          </a:xfrm>
        </p:spPr>
        <p:txBody>
          <a:bodyPr>
            <a:normAutofit/>
          </a:bodyPr>
          <a:lstStyle/>
          <a:p>
            <a:r>
              <a:rPr lang="ru-RU" b="1" dirty="0"/>
              <a:t>Памяти погибших детей</a:t>
            </a:r>
          </a:p>
        </p:txBody>
      </p:sp>
      <p:pic>
        <p:nvPicPr>
          <p:cNvPr id="7" name="Замещающее содержимое 6" descr="image_processing20201212-1514-1wgnrsk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0055" y="1764030"/>
            <a:ext cx="9041130" cy="42697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8093" y="1758023"/>
            <a:ext cx="5546755" cy="416454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16945" y="793750"/>
            <a:ext cx="11105002" cy="93662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Преступления против детства </a:t>
            </a:r>
            <a:br>
              <a:rPr lang="ru-RU" sz="3200" b="1" dirty="0" smtClean="0"/>
            </a:br>
            <a:r>
              <a:rPr lang="ru-RU" sz="3200" b="1" dirty="0" smtClean="0"/>
              <a:t>на территории Ростовской области</a:t>
            </a:r>
            <a:endParaRPr lang="ru-RU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03112"/>
          </a:xfrm>
        </p:spPr>
        <p:txBody>
          <a:bodyPr>
            <a:normAutofit fontScale="90000"/>
          </a:bodyPr>
          <a:lstStyle/>
          <a:p>
            <a:r>
              <a:rPr lang="en-US" altLang="en-US" sz="2665" b="1" dirty="0"/>
              <a:t>Изучив</a:t>
            </a:r>
            <a:r>
              <a:rPr lang="en-US" altLang="ru-RU" sz="2665" b="1" dirty="0"/>
              <a:t> </a:t>
            </a:r>
            <a:r>
              <a:rPr lang="en-US" altLang="en-US" sz="2665" b="1" dirty="0"/>
              <a:t>все</a:t>
            </a:r>
            <a:r>
              <a:rPr lang="en-US" altLang="ru-RU" sz="2665" b="1" dirty="0"/>
              <a:t> </a:t>
            </a:r>
            <a:r>
              <a:rPr lang="en-US" altLang="en-US" sz="2665" b="1" dirty="0"/>
              <a:t>обстоятельства</a:t>
            </a:r>
            <a:r>
              <a:rPr lang="en-US" altLang="ru-RU" sz="2665" b="1" dirty="0"/>
              <a:t> </a:t>
            </a:r>
            <a:r>
              <a:rPr lang="en-US" altLang="en-US" sz="2665" b="1" dirty="0"/>
              <a:t>и</a:t>
            </a:r>
            <a:r>
              <a:rPr lang="en-US" altLang="ru-RU" sz="2665" b="1" dirty="0"/>
              <a:t> </a:t>
            </a:r>
            <a:r>
              <a:rPr lang="en-US" altLang="en-US" sz="2665" b="1" dirty="0"/>
              <a:t>показания</a:t>
            </a:r>
            <a:r>
              <a:rPr lang="en-US" altLang="ru-RU" sz="2665" b="1" dirty="0"/>
              <a:t>, </a:t>
            </a:r>
            <a:r>
              <a:rPr lang="en-US" altLang="en-US" sz="2665" b="1" dirty="0"/>
              <a:t>Ростовский</a:t>
            </a:r>
            <a:r>
              <a:rPr lang="en-US" altLang="ru-RU" sz="2665" b="1" dirty="0"/>
              <a:t> </a:t>
            </a:r>
            <a:r>
              <a:rPr lang="en-US" altLang="en-US" sz="2665" b="1" dirty="0"/>
              <a:t>областной</a:t>
            </a:r>
            <a:r>
              <a:rPr lang="en-US" altLang="ru-RU" sz="2665" b="1" dirty="0"/>
              <a:t> </a:t>
            </a:r>
            <a:r>
              <a:rPr lang="en-US" altLang="en-US" sz="2665" b="1" dirty="0"/>
              <a:t>суд</a:t>
            </a:r>
            <a:r>
              <a:rPr lang="en-US" altLang="ru-RU" sz="2665" b="1" dirty="0"/>
              <a:t> </a:t>
            </a:r>
            <a:r>
              <a:rPr lang="en-US" altLang="en-US" sz="2665" b="1" dirty="0"/>
              <a:t>признал</a:t>
            </a:r>
            <a:r>
              <a:rPr lang="en-US" altLang="ru-RU" sz="2665" b="1" dirty="0"/>
              <a:t> </a:t>
            </a:r>
            <a:r>
              <a:rPr lang="en-US" altLang="en-US" sz="2665" b="1" dirty="0"/>
              <a:t>действия</a:t>
            </a:r>
            <a:r>
              <a:rPr lang="en-US" altLang="ru-RU" sz="2665" b="1" dirty="0"/>
              <a:t> </a:t>
            </a:r>
            <a:r>
              <a:rPr lang="en-US" altLang="en-US" sz="2665" b="1" dirty="0"/>
              <a:t>немецко</a:t>
            </a:r>
            <a:r>
              <a:rPr lang="en-US" altLang="ru-RU" sz="2665" b="1" dirty="0"/>
              <a:t>-</a:t>
            </a:r>
            <a:r>
              <a:rPr lang="en-US" altLang="en-US" sz="2665" b="1" dirty="0"/>
              <a:t>фашистских</a:t>
            </a:r>
            <a:r>
              <a:rPr lang="en-US" altLang="ru-RU" sz="2665" b="1" dirty="0"/>
              <a:t> </a:t>
            </a:r>
            <a:r>
              <a:rPr lang="en-US" altLang="en-US" sz="2665" b="1" dirty="0"/>
              <a:t>захватчиков</a:t>
            </a:r>
            <a:r>
              <a:rPr lang="en-US" altLang="ru-RU" sz="2665" b="1" dirty="0"/>
              <a:t> </a:t>
            </a:r>
            <a:r>
              <a:rPr lang="en-US" altLang="en-US" sz="2665" b="1" dirty="0"/>
              <a:t>на</a:t>
            </a:r>
            <a:r>
              <a:rPr lang="en-US" altLang="ru-RU" sz="2665" b="1" dirty="0"/>
              <a:t> </a:t>
            </a:r>
            <a:r>
              <a:rPr lang="en-US" altLang="en-US" sz="2665" b="1" dirty="0"/>
              <a:t>территории</a:t>
            </a:r>
            <a:r>
              <a:rPr lang="en-US" altLang="ru-RU" sz="2665" b="1" dirty="0"/>
              <a:t> </a:t>
            </a:r>
            <a:r>
              <a:rPr lang="en-US" altLang="en-US" sz="2665" b="1" dirty="0"/>
              <a:t>региона</a:t>
            </a:r>
            <a:r>
              <a:rPr lang="en-US" altLang="ru-RU" sz="2665" b="1" dirty="0"/>
              <a:t> </a:t>
            </a:r>
            <a:r>
              <a:rPr lang="en-US" altLang="en-US" sz="2665" b="1" dirty="0"/>
              <a:t>в</a:t>
            </a:r>
            <a:r>
              <a:rPr lang="en-US" altLang="ru-RU" sz="2665" b="1" dirty="0"/>
              <a:t> 1941-1943 </a:t>
            </a:r>
            <a:r>
              <a:rPr lang="en-US" altLang="en-US" sz="2665" b="1" dirty="0"/>
              <a:t>годах</a:t>
            </a:r>
            <a:r>
              <a:rPr lang="en-US" altLang="ru-RU" sz="2665" b="1" dirty="0"/>
              <a:t> </a:t>
            </a:r>
            <a:r>
              <a:rPr lang="en-US" altLang="en-US" sz="2665" b="1" dirty="0"/>
              <a:t>геноцидом</a:t>
            </a:r>
            <a:r>
              <a:rPr lang="en-US" altLang="ru-RU" sz="2665" b="1" dirty="0"/>
              <a:t> </a:t>
            </a:r>
            <a:r>
              <a:rPr lang="en-US" altLang="en-US" sz="2665" b="1" dirty="0"/>
              <a:t>славян</a:t>
            </a:r>
            <a:r>
              <a:rPr lang="en-US" altLang="ru-RU" sz="2665" b="1" dirty="0"/>
              <a:t> </a:t>
            </a:r>
            <a:r>
              <a:rPr lang="en-US" altLang="en-US" sz="2665" b="1" dirty="0"/>
              <a:t>и</a:t>
            </a:r>
            <a:r>
              <a:rPr lang="en-US" altLang="ru-RU" sz="2665" b="1" dirty="0"/>
              <a:t> </a:t>
            </a:r>
            <a:r>
              <a:rPr lang="en-US" altLang="en-US" sz="2665" b="1" dirty="0"/>
              <a:t>других</a:t>
            </a:r>
            <a:r>
              <a:rPr lang="en-US" altLang="ru-RU" sz="2665" b="1" dirty="0"/>
              <a:t> </a:t>
            </a:r>
            <a:r>
              <a:rPr lang="en-US" altLang="en-US" sz="2665" b="1" dirty="0"/>
              <a:t>народов</a:t>
            </a:r>
            <a:r>
              <a:rPr lang="en-US" altLang="ru-RU" sz="2665" b="1" dirty="0"/>
              <a:t> </a:t>
            </a:r>
            <a:r>
              <a:rPr lang="en-US" altLang="en-US" sz="2665" b="1" dirty="0"/>
              <a:t>СССР</a:t>
            </a:r>
          </a:p>
        </p:txBody>
      </p:sp>
      <p:pic>
        <p:nvPicPr>
          <p:cNvPr id="4" name="Замещающее содержимое 3" descr="1B7A446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380" y="2703830"/>
            <a:ext cx="4754245" cy="317182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160" y="2703830"/>
            <a:ext cx="4762500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555" b="1" dirty="0"/>
              <a:t>Геноцид</a:t>
            </a:r>
            <a:r>
              <a:rPr lang="en-US" altLang="ru-RU" sz="3555" b="1" dirty="0"/>
              <a:t> </a:t>
            </a:r>
            <a:r>
              <a:rPr lang="en-US" altLang="en-US" sz="3555" b="1" dirty="0"/>
              <a:t>детского</a:t>
            </a:r>
            <a:r>
              <a:rPr lang="en-US" altLang="ru-RU" sz="3555" b="1" dirty="0"/>
              <a:t> </a:t>
            </a:r>
            <a:r>
              <a:rPr lang="en-US" altLang="en-US" sz="3555" b="1" dirty="0"/>
              <a:t>населения</a:t>
            </a:r>
            <a:r>
              <a:rPr lang="en-US" altLang="ru-RU" sz="3555" b="1" dirty="0"/>
              <a:t> – </a:t>
            </a:r>
            <a:r>
              <a:rPr lang="en-US" altLang="en-US" sz="3555" b="1" dirty="0"/>
              <a:t>без</a:t>
            </a:r>
            <a:r>
              <a:rPr lang="en-US" altLang="ru-RU" sz="3555" b="1" dirty="0"/>
              <a:t> </a:t>
            </a:r>
            <a:r>
              <a:rPr lang="en-US" altLang="en-US" sz="3555" b="1" dirty="0"/>
              <a:t>сомнений</a:t>
            </a:r>
            <a:r>
              <a:rPr lang="en-US" altLang="ru-RU" sz="3555" b="1" dirty="0"/>
              <a:t>, </a:t>
            </a:r>
            <a:r>
              <a:rPr lang="en-US" altLang="en-US" sz="3555" b="1" dirty="0"/>
              <a:t>преступление</a:t>
            </a:r>
            <a:r>
              <a:rPr lang="en-US" altLang="ru-RU" sz="3555" b="1" dirty="0"/>
              <a:t> </a:t>
            </a:r>
            <a:r>
              <a:rPr lang="en-US" altLang="en-US" sz="3555" b="1" dirty="0"/>
              <a:t>более</a:t>
            </a:r>
            <a:r>
              <a:rPr lang="en-US" altLang="ru-RU" sz="3555" b="1" dirty="0"/>
              <a:t> </a:t>
            </a:r>
            <a:r>
              <a:rPr lang="en-US" altLang="en-US" sz="3555" b="1" dirty="0"/>
              <a:t>тяжкое</a:t>
            </a:r>
            <a:r>
              <a:rPr lang="en-US" altLang="ru-RU" sz="3555" b="1" dirty="0"/>
              <a:t>, </a:t>
            </a:r>
            <a:r>
              <a:rPr lang="en-US" altLang="en-US" sz="3555" b="1" dirty="0"/>
              <a:t>чем</a:t>
            </a:r>
            <a:r>
              <a:rPr lang="en-US" altLang="ru-RU" sz="3555" b="1" dirty="0"/>
              <a:t> </a:t>
            </a:r>
            <a:r>
              <a:rPr lang="en-US" altLang="en-US" sz="3555" b="1" dirty="0"/>
              <a:t>геноцид</a:t>
            </a:r>
            <a:r>
              <a:rPr lang="en-US" altLang="ru-RU" sz="3555" b="1" dirty="0"/>
              <a:t> </a:t>
            </a:r>
            <a:r>
              <a:rPr lang="en-US" altLang="en-US" sz="3555" b="1" dirty="0"/>
              <a:t>в</a:t>
            </a:r>
            <a:r>
              <a:rPr lang="en-US" altLang="ru-RU" sz="3555" b="1" dirty="0"/>
              <a:t> </a:t>
            </a:r>
            <a:r>
              <a:rPr lang="en-US" altLang="en-US" sz="3555" b="1" dirty="0"/>
              <a:t>традиционном</a:t>
            </a:r>
            <a:r>
              <a:rPr lang="en-US" altLang="ru-RU" sz="3555" b="1" dirty="0"/>
              <a:t> </a:t>
            </a:r>
            <a:r>
              <a:rPr lang="en-US" altLang="en-US" sz="3555" b="1" dirty="0"/>
              <a:t>понимании</a:t>
            </a:r>
          </a:p>
        </p:txBody>
      </p:sp>
      <p:pic>
        <p:nvPicPr>
          <p:cNvPr id="5" name="Замещающее содержимое 4" descr="18033f06-5f2a-586d-be42-ea67d8d673eb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8575" y="2888615"/>
            <a:ext cx="4718050" cy="2653030"/>
          </a:xfrm>
          <a:prstGeom prst="rect">
            <a:avLst/>
          </a:prstGeom>
        </p:spPr>
      </p:pic>
      <p:pic>
        <p:nvPicPr>
          <p:cNvPr id="7" name="Замещающее содержимое 6" descr="1117894548_0_0_3000_1702_2072x0_60_0_0_b48c9f94153a46b1be63a7169e6f23b3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81090" y="2877185"/>
            <a:ext cx="4718685" cy="26758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</a:t>
            </a:r>
          </a:p>
        </p:txBody>
      </p:sp>
      <p:pic>
        <p:nvPicPr>
          <p:cNvPr id="4" name="Замещающее содержимое 3" descr="698274-19e6b3662db8317233b204064449ca1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30985" y="2560320"/>
            <a:ext cx="4252595" cy="3310255"/>
          </a:xfrm>
          <a:prstGeom prst="rect">
            <a:avLst/>
          </a:prstGeom>
        </p:spPr>
      </p:pic>
      <p:pic>
        <p:nvPicPr>
          <p:cNvPr id="7" name="Замещающее содержимое 6" descr="698263-37afb0d4417b2a59966f619508cc9190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35725" y="2560320"/>
            <a:ext cx="4725670" cy="3309620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1531620" y="755015"/>
            <a:ext cx="9225915" cy="1143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ru-RU" altLang="en-US" sz="3200" b="1"/>
          </a:p>
          <a:p>
            <a:pPr algn="ctr"/>
            <a:r>
              <a:rPr lang="ru-RU" altLang="en-US" sz="3200" b="1"/>
              <a:t>Ростов после освобождения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Уголок боевой славы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357" y="2542909"/>
            <a:ext cx="3369005" cy="330993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2300" y="2542909"/>
            <a:ext cx="2482452" cy="3309937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1690" y="2542382"/>
            <a:ext cx="4413954" cy="3310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Витя Черевичкин </a:t>
            </a:r>
          </a:p>
        </p:txBody>
      </p:sp>
      <p:pic>
        <p:nvPicPr>
          <p:cNvPr id="9" name="Замещающее содержимое 8" descr="PNvncm3Yhe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43960" y="2557145"/>
            <a:ext cx="4702810" cy="33185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Мальчишки с Ульяновской улицы</a:t>
            </a:r>
          </a:p>
        </p:txBody>
      </p:sp>
      <p:pic>
        <p:nvPicPr>
          <p:cNvPr id="5" name="Замещающее содержимое 4" descr="293388682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50340" y="2560320"/>
            <a:ext cx="4413250" cy="3310255"/>
          </a:xfrm>
          <a:prstGeom prst="rect">
            <a:avLst/>
          </a:prstGeom>
        </p:spPr>
      </p:pic>
      <p:pic>
        <p:nvPicPr>
          <p:cNvPr id="7" name="Замещающее содержимое 6" descr="2933886822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96760" y="2560320"/>
            <a:ext cx="2886075" cy="33102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Змиевская балка</a:t>
            </a:r>
          </a:p>
        </p:txBody>
      </p:sp>
      <p:pic>
        <p:nvPicPr>
          <p:cNvPr id="5" name="Замещающее содержимое 4" descr="scale_1200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03730" y="2560320"/>
            <a:ext cx="3507105" cy="3310255"/>
          </a:xfrm>
          <a:prstGeom prst="rect">
            <a:avLst/>
          </a:prstGeom>
        </p:spPr>
      </p:pic>
      <p:pic>
        <p:nvPicPr>
          <p:cNvPr id="7" name="Замещающее содержимое 6" descr="scale_2400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81090" y="2707640"/>
            <a:ext cx="4718685" cy="30149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73</Words>
  <Application>WPS Presentation</Application>
  <PresentationFormat>Произвольный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 Всероссийский фестиваль музейных экспозиций образовательных организаций «Без срока давности»  МБОУ «Школа № 64»  Г. Ростов-на-Дону   </vt:lpstr>
      <vt:lpstr>Преступления против детства  на территории Ростовской области</vt:lpstr>
      <vt:lpstr>Изучив все обстоятельства и показания, Ростовский областной суд признал действия немецко-фашистских захватчиков на территории региона в 1941-1943 годах геноцидом славян и других народов СССР</vt:lpstr>
      <vt:lpstr>Геноцид детского населения – без сомнений, преступление более тяжкое, чем геноцид в традиционном понимании</vt:lpstr>
      <vt:lpstr> </vt:lpstr>
      <vt:lpstr>Уголок боевой славы</vt:lpstr>
      <vt:lpstr>Витя Черевичкин </vt:lpstr>
      <vt:lpstr>Мальчишки с Ульяновской улицы</vt:lpstr>
      <vt:lpstr>Змиевская балка</vt:lpstr>
      <vt:lpstr>Слайд 10</vt:lpstr>
      <vt:lpstr>Ростовская тюрьма</vt:lpstr>
      <vt:lpstr>Петрушенская «Балка смерти»</vt:lpstr>
      <vt:lpstr>Шахта им. Красина</vt:lpstr>
      <vt:lpstr>Памяти погибших детей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музей- центр патриотического воспитания</dc:title>
  <dc:creator>Саркис</dc:creator>
  <cp:lastModifiedBy>Пользователь</cp:lastModifiedBy>
  <cp:revision>13</cp:revision>
  <dcterms:created xsi:type="dcterms:W3CDTF">2024-05-28T19:18:00Z</dcterms:created>
  <dcterms:modified xsi:type="dcterms:W3CDTF">2025-01-31T09:47:33Z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A5DC6BDBEEAB481D8470B61CE38144AC_12</vt:lpwstr>
  </property>
  <property fmtid="{D5CDD505-2E9C-101B-9397-08002B2CF9AE}" pid="3" name="KSOProductBuildVer">
    <vt:lpwstr>1049-12.2.0.19805</vt:lpwstr>
  </property>
</Properties>
</file>